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8" d="100"/>
          <a:sy n="88" d="100"/>
        </p:scale>
        <p:origin x="-3162" y="-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07667-EE6A-409A-AFBF-8CA25355FB74}" type="datetimeFigureOut">
              <a:rPr lang="tr-TR" smtClean="0"/>
              <a:t>04.03.2021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DFC6-294D-4F33-9D61-ABF24A9251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975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07667-EE6A-409A-AFBF-8CA25355FB74}" type="datetimeFigureOut">
              <a:rPr lang="tr-TR" smtClean="0"/>
              <a:t>04.03.2021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DFC6-294D-4F33-9D61-ABF24A9251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910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07667-EE6A-409A-AFBF-8CA25355FB74}" type="datetimeFigureOut">
              <a:rPr lang="tr-TR" smtClean="0"/>
              <a:t>04.03.2021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DFC6-294D-4F33-9D61-ABF24A9251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428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07667-EE6A-409A-AFBF-8CA25355FB74}" type="datetimeFigureOut">
              <a:rPr lang="tr-TR" smtClean="0"/>
              <a:t>04.03.2021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DFC6-294D-4F33-9D61-ABF24A9251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3493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07667-EE6A-409A-AFBF-8CA25355FB74}" type="datetimeFigureOut">
              <a:rPr lang="tr-TR" smtClean="0"/>
              <a:t>04.03.2021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DFC6-294D-4F33-9D61-ABF24A9251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822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07667-EE6A-409A-AFBF-8CA25355FB74}" type="datetimeFigureOut">
              <a:rPr lang="tr-TR" smtClean="0"/>
              <a:t>04.03.2021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DFC6-294D-4F33-9D61-ABF24A9251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274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07667-EE6A-409A-AFBF-8CA25355FB74}" type="datetimeFigureOut">
              <a:rPr lang="tr-TR" smtClean="0"/>
              <a:t>04.03.2021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DFC6-294D-4F33-9D61-ABF24A9251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30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07667-EE6A-409A-AFBF-8CA25355FB74}" type="datetimeFigureOut">
              <a:rPr lang="tr-TR" smtClean="0"/>
              <a:t>04.03.2021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DFC6-294D-4F33-9D61-ABF24A9251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714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07667-EE6A-409A-AFBF-8CA25355FB74}" type="datetimeFigureOut">
              <a:rPr lang="tr-TR" smtClean="0"/>
              <a:t>04.03.2021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DFC6-294D-4F33-9D61-ABF24A9251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40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07667-EE6A-409A-AFBF-8CA25355FB74}" type="datetimeFigureOut">
              <a:rPr lang="tr-TR" smtClean="0"/>
              <a:t>04.03.2021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DFC6-294D-4F33-9D61-ABF24A9251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815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07667-EE6A-409A-AFBF-8CA25355FB74}" type="datetimeFigureOut">
              <a:rPr lang="tr-TR" smtClean="0"/>
              <a:t>04.03.2021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DFC6-294D-4F33-9D61-ABF24A9251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645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07667-EE6A-409A-AFBF-8CA25355FB74}" type="datetimeFigureOut">
              <a:rPr lang="tr-TR" smtClean="0"/>
              <a:t>04.03.2021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DDFC6-294D-4F33-9D61-ABF24A92511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552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80999" y="304800"/>
            <a:ext cx="5943601" cy="1006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tr-TR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NET BORU </a:t>
            </a:r>
            <a:r>
              <a:rPr lang="en-US" b="1" dirty="0" smtClean="0">
                <a:effectLst/>
                <a:latin typeface="Arial" pitchFamily="34" charset="0"/>
                <a:cs typeface="Arial" pitchFamily="34" charset="0"/>
              </a:rPr>
              <a:t>COMPANY STATEMENT</a:t>
            </a:r>
          </a:p>
          <a:p>
            <a:endParaRPr lang="tr-TR" b="1" dirty="0" smtClean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V</a:t>
            </a:r>
            <a:r>
              <a:rPr lang="tr-TR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S</a:t>
            </a:r>
            <a:r>
              <a:rPr lang="tr-TR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ON;</a:t>
            </a:r>
          </a:p>
          <a:p>
            <a:pPr algn="just"/>
            <a:r>
              <a:rPr lang="en-US" dirty="0" smtClean="0">
                <a:effectLst/>
                <a:latin typeface="Arial" pitchFamily="34" charset="0"/>
                <a:cs typeface="Arial" pitchFamily="34" charset="0"/>
              </a:rPr>
              <a:t>To be the global leader, by volume and quality, in brake tube production </a:t>
            </a:r>
            <a:r>
              <a:rPr lang="tr-TR" dirty="0" err="1" smtClean="0">
                <a:effectLst/>
                <a:latin typeface="Arial" pitchFamily="34" charset="0"/>
                <a:cs typeface="Arial" pitchFamily="34" charset="0"/>
              </a:rPr>
              <a:t>and</a:t>
            </a:r>
            <a:r>
              <a:rPr lang="tr-TR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effectLst/>
                <a:latin typeface="Arial" pitchFamily="34" charset="0"/>
                <a:cs typeface="Arial" pitchFamily="34" charset="0"/>
              </a:rPr>
              <a:t>also</a:t>
            </a:r>
            <a:r>
              <a:rPr lang="tr-TR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effectLst/>
                <a:latin typeface="Arial" pitchFamily="34" charset="0"/>
                <a:cs typeface="Arial" pitchFamily="34" charset="0"/>
              </a:rPr>
              <a:t>entering</a:t>
            </a:r>
            <a:r>
              <a:rPr lang="tr-TR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effectLst/>
                <a:latin typeface="Arial" pitchFamily="34" charset="0"/>
                <a:cs typeface="Arial" pitchFamily="34" charset="0"/>
              </a:rPr>
              <a:t>the</a:t>
            </a:r>
            <a:r>
              <a:rPr lang="tr-TR" dirty="0" smtClean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effectLst/>
                <a:latin typeface="Arial" pitchFamily="34" charset="0"/>
                <a:cs typeface="Arial" pitchFamily="34" charset="0"/>
              </a:rPr>
              <a:t>Europian</a:t>
            </a:r>
            <a:r>
              <a:rPr lang="tr-TR" dirty="0" smtClean="0">
                <a:effectLst/>
                <a:latin typeface="Arial" pitchFamily="34" charset="0"/>
                <a:cs typeface="Arial" pitchFamily="34" charset="0"/>
              </a:rPr>
              <a:t> Market.</a:t>
            </a:r>
          </a:p>
          <a:p>
            <a:pPr algn="just"/>
            <a:endParaRPr lang="tr-TR" b="1" dirty="0" smtClean="0">
              <a:effectLst/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M</a:t>
            </a:r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SS</a:t>
            </a:r>
            <a:r>
              <a:rPr lang="tr-TR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ON;</a:t>
            </a:r>
          </a:p>
          <a:p>
            <a:pPr algn="just"/>
            <a:r>
              <a:rPr lang="en-US" dirty="0" smtClean="0">
                <a:effectLst/>
                <a:latin typeface="Arial" pitchFamily="34" charset="0"/>
                <a:cs typeface="Arial" pitchFamily="34" charset="0"/>
              </a:rPr>
              <a:t>Creating value for stakeholders through delivering high-quality, excellently manufactured, high corrosion resistant double wall copper coated steel tubes to our customers and maximizing their satisfaction combined with our operational experience of 40 years. </a:t>
            </a:r>
          </a:p>
          <a:p>
            <a:pPr algn="just"/>
            <a:r>
              <a:rPr lang="en-US" dirty="0" smtClean="0">
                <a:latin typeface="Arial" pitchFamily="34" charset="0"/>
                <a:cs typeface="Arial" pitchFamily="34" charset="0"/>
              </a:rPr>
              <a:t>In this context, if we summarize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our employees;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To compete in the world market with superior quality criteria and to produce hydraulic brake pipes for automotive companies by using modern technology with a logic that adopts continuous development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and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also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by fulfilling the applicable requirements of IATF 16949</a:t>
            </a:r>
            <a:endParaRPr lang="tr-TR" b="1" dirty="0" smtClean="0">
              <a:effectLst/>
              <a:latin typeface="Arial" pitchFamily="34" charset="0"/>
              <a:cs typeface="Arial" pitchFamily="34" charset="0"/>
            </a:endParaRPr>
          </a:p>
          <a:p>
            <a:endParaRPr lang="tr-TR" b="1" dirty="0" smtClean="0">
              <a:effectLst/>
              <a:latin typeface="Arial" pitchFamily="34" charset="0"/>
              <a:cs typeface="Arial" pitchFamily="34" charset="0"/>
            </a:endParaRPr>
          </a:p>
          <a:p>
            <a:r>
              <a:rPr lang="tr-TR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BASIC </a:t>
            </a:r>
            <a:r>
              <a:rPr lang="en-US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VALUE</a:t>
            </a:r>
            <a:r>
              <a:rPr lang="tr-TR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S </a:t>
            </a:r>
            <a:r>
              <a:rPr lang="en-US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;</a:t>
            </a:r>
            <a:endParaRPr lang="tr-TR" b="1" dirty="0" smtClean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endParaRPr lang="en-US" b="1" dirty="0" smtClean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effectLst/>
                <a:latin typeface="Arial" pitchFamily="34" charset="0"/>
                <a:cs typeface="Arial" pitchFamily="34" charset="0"/>
              </a:rPr>
              <a:t>Safety</a:t>
            </a:r>
          </a:p>
          <a:p>
            <a:r>
              <a:rPr lang="en-US" dirty="0" smtClean="0">
                <a:effectLst/>
                <a:latin typeface="Arial" pitchFamily="34" charset="0"/>
                <a:cs typeface="Arial" pitchFamily="34" charset="0"/>
              </a:rPr>
              <a:t>Quality</a:t>
            </a:r>
          </a:p>
          <a:p>
            <a:r>
              <a:rPr lang="en-US" dirty="0" smtClean="0">
                <a:effectLst/>
                <a:latin typeface="Arial" pitchFamily="34" charset="0"/>
                <a:cs typeface="Arial" pitchFamily="34" charset="0"/>
              </a:rPr>
              <a:t>Environment</a:t>
            </a:r>
          </a:p>
          <a:p>
            <a:r>
              <a:rPr lang="en-US" dirty="0" smtClean="0">
                <a:effectLst/>
                <a:latin typeface="Arial" pitchFamily="34" charset="0"/>
                <a:cs typeface="Arial" pitchFamily="34" charset="0"/>
              </a:rPr>
              <a:t>Integrity</a:t>
            </a:r>
          </a:p>
          <a:p>
            <a:r>
              <a:rPr lang="en-US" dirty="0" smtClean="0">
                <a:effectLst/>
                <a:latin typeface="Arial" pitchFamily="34" charset="0"/>
                <a:cs typeface="Arial" pitchFamily="34" charset="0"/>
              </a:rPr>
              <a:t>Teamwork</a:t>
            </a:r>
          </a:p>
          <a:p>
            <a:r>
              <a:rPr lang="en-US" dirty="0" smtClean="0">
                <a:effectLst/>
                <a:latin typeface="Arial" pitchFamily="34" charset="0"/>
                <a:cs typeface="Arial" pitchFamily="34" charset="0"/>
              </a:rPr>
              <a:t>Customer focus</a:t>
            </a:r>
            <a:endParaRPr lang="tr-TR" dirty="0" smtClean="0">
              <a:effectLst/>
              <a:latin typeface="Arial" pitchFamily="34" charset="0"/>
              <a:cs typeface="Arial" pitchFamily="34" charset="0"/>
            </a:endParaRPr>
          </a:p>
          <a:p>
            <a:endParaRPr lang="tr-TR" dirty="0">
              <a:latin typeface="Arial" pitchFamily="34" charset="0"/>
              <a:cs typeface="Arial" pitchFamily="34" charset="0"/>
            </a:endParaRPr>
          </a:p>
          <a:p>
            <a:endParaRPr lang="tr-TR" dirty="0" smtClean="0">
              <a:effectLst/>
              <a:latin typeface="Arial" pitchFamily="34" charset="0"/>
              <a:cs typeface="Arial" pitchFamily="34" charset="0"/>
            </a:endParaRPr>
          </a:p>
          <a:p>
            <a:endParaRPr lang="tr-TR" dirty="0">
              <a:latin typeface="Arial" pitchFamily="34" charset="0"/>
              <a:cs typeface="Arial" pitchFamily="34" charset="0"/>
            </a:endParaRPr>
          </a:p>
          <a:p>
            <a:endParaRPr lang="tr-TR" dirty="0" smtClean="0">
              <a:effectLst/>
              <a:latin typeface="Arial" pitchFamily="34" charset="0"/>
              <a:cs typeface="Arial" pitchFamily="34" charset="0"/>
            </a:endParaRPr>
          </a:p>
          <a:p>
            <a:endParaRPr lang="tr-TR" dirty="0">
              <a:latin typeface="Arial" pitchFamily="34" charset="0"/>
              <a:cs typeface="Arial" pitchFamily="34" charset="0"/>
            </a:endParaRPr>
          </a:p>
          <a:p>
            <a:endParaRPr lang="tr-TR" dirty="0" smtClean="0">
              <a:effectLst/>
              <a:latin typeface="Arial" pitchFamily="34" charset="0"/>
              <a:cs typeface="Arial" pitchFamily="34" charset="0"/>
            </a:endParaRPr>
          </a:p>
          <a:p>
            <a:endParaRPr lang="en-US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Dikdörtgen 5"/>
          <p:cNvSpPr>
            <a:spLocks noChangeArrowheads="1"/>
          </p:cNvSpPr>
          <p:nvPr/>
        </p:nvSpPr>
        <p:spPr bwMode="auto">
          <a:xfrm>
            <a:off x="381000" y="8077200"/>
            <a:ext cx="34290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buClr>
                <a:srgbClr val="FF0000"/>
              </a:buClr>
              <a:buSzPct val="90000"/>
              <a:buFont typeface="Wingdings" pitchFamily="2" charset="2"/>
              <a:buNone/>
            </a:pPr>
            <a:r>
              <a:rPr lang="tr-TR" altLang="tr-TR" b="1" dirty="0">
                <a:solidFill>
                  <a:srgbClr val="FF0000"/>
                </a:solidFill>
                <a:latin typeface="Arial Narrow" pitchFamily="34" charset="0"/>
              </a:rPr>
              <a:t>BORA </a:t>
            </a:r>
            <a:r>
              <a:rPr lang="tr-TR" altLang="tr-TR" b="1" dirty="0" smtClean="0">
                <a:solidFill>
                  <a:srgbClr val="FF0000"/>
                </a:solidFill>
                <a:latin typeface="Arial Narrow" pitchFamily="34" charset="0"/>
              </a:rPr>
              <a:t>ŞAMAN -NET </a:t>
            </a:r>
            <a:r>
              <a:rPr lang="tr-TR" altLang="tr-TR" b="1" dirty="0">
                <a:solidFill>
                  <a:srgbClr val="FF0000"/>
                </a:solidFill>
                <a:latin typeface="Arial Narrow" pitchFamily="34" charset="0"/>
              </a:rPr>
              <a:t>BORU CEO</a:t>
            </a:r>
          </a:p>
        </p:txBody>
      </p:sp>
      <p:sp>
        <p:nvSpPr>
          <p:cNvPr id="6" name="Dikdörtgen 8"/>
          <p:cNvSpPr>
            <a:spLocks noChangeArrowheads="1"/>
          </p:cNvSpPr>
          <p:nvPr/>
        </p:nvSpPr>
        <p:spPr bwMode="auto">
          <a:xfrm>
            <a:off x="36616" y="8170492"/>
            <a:ext cx="67421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>
              <a:buClr>
                <a:srgbClr val="FF0000"/>
              </a:buClr>
              <a:buFont typeface="Wingdings" pitchFamily="2" charset="2"/>
              <a:buNone/>
            </a:pPr>
            <a:endParaRPr lang="tr-TR" altLang="tr-TR" sz="1200" dirty="0">
              <a:solidFill>
                <a:srgbClr val="000000"/>
              </a:solidFill>
              <a:latin typeface="Arial Narrow" pitchFamily="34" charset="0"/>
            </a:endParaRPr>
          </a:p>
          <a:p>
            <a:pPr algn="just" eaLnBrk="1" hangingPunct="1">
              <a:buClr>
                <a:srgbClr val="FF0000"/>
              </a:buClr>
              <a:buFont typeface="Wingdings" pitchFamily="2" charset="2"/>
              <a:buNone/>
            </a:pPr>
            <a:endParaRPr lang="tr-TR" altLang="tr-TR" sz="1200" dirty="0">
              <a:solidFill>
                <a:srgbClr val="000000"/>
              </a:solidFill>
              <a:latin typeface="Arial Narrow" pitchFamily="34" charset="0"/>
            </a:endParaRPr>
          </a:p>
          <a:p>
            <a:pPr algn="just" eaLnBrk="1" hangingPunct="1">
              <a:buClr>
                <a:srgbClr val="FF0000"/>
              </a:buClr>
              <a:buFont typeface="Wingdings" pitchFamily="2" charset="2"/>
              <a:buNone/>
            </a:pPr>
            <a:endParaRPr lang="tr-TR" altLang="tr-TR" sz="1100" b="1" dirty="0">
              <a:solidFill>
                <a:srgbClr val="000000"/>
              </a:solidFill>
              <a:latin typeface="Arial Narrow" pitchFamily="34" charset="0"/>
            </a:endParaRPr>
          </a:p>
          <a:p>
            <a:pPr algn="just" eaLnBrk="1" hangingPunct="1">
              <a:buClr>
                <a:srgbClr val="FF0000"/>
              </a:buClr>
              <a:buFont typeface="Wingdings" pitchFamily="2" charset="2"/>
              <a:buNone/>
            </a:pPr>
            <a:r>
              <a:rPr lang="tr-TR" altLang="tr-TR" sz="1100" b="1" dirty="0">
                <a:solidFill>
                  <a:srgbClr val="000000"/>
                </a:solidFill>
                <a:latin typeface="Arial Narrow" pitchFamily="34" charset="0"/>
              </a:rPr>
              <a:t>KÇPOL-13               REV.NO: </a:t>
            </a:r>
            <a:r>
              <a:rPr lang="tr-TR" altLang="tr-TR" sz="1100" b="1" dirty="0" smtClean="0">
                <a:solidFill>
                  <a:srgbClr val="000000"/>
                </a:solidFill>
                <a:latin typeface="Arial Narrow" pitchFamily="34" charset="0"/>
              </a:rPr>
              <a:t>1-01            </a:t>
            </a:r>
            <a:r>
              <a:rPr lang="tr-TR" altLang="tr-TR" sz="1100" b="1" dirty="0">
                <a:solidFill>
                  <a:srgbClr val="000000"/>
                </a:solidFill>
                <a:latin typeface="Arial Narrow" pitchFamily="34" charset="0"/>
              </a:rPr>
              <a:t>REV.TARİHİ: </a:t>
            </a:r>
            <a:r>
              <a:rPr lang="tr-TR" altLang="tr-TR" sz="1100" b="1" dirty="0" smtClean="0">
                <a:solidFill>
                  <a:srgbClr val="000000"/>
                </a:solidFill>
                <a:latin typeface="Arial Narrow" pitchFamily="34" charset="0"/>
              </a:rPr>
              <a:t>25.10.2017             </a:t>
            </a:r>
            <a:r>
              <a:rPr lang="tr-TR" altLang="tr-TR" sz="1100" b="1" dirty="0">
                <a:solidFill>
                  <a:srgbClr val="000000"/>
                </a:solidFill>
                <a:latin typeface="Arial Narrow" pitchFamily="34" charset="0"/>
              </a:rPr>
              <a:t>YAYIN TARİHİ: 07.03.2016</a:t>
            </a:r>
          </a:p>
          <a:p>
            <a:pPr eaLnBrk="1" hangingPunct="1">
              <a:buClr>
                <a:srgbClr val="FF0000"/>
              </a:buClr>
            </a:pPr>
            <a:endParaRPr lang="tr-TR" altLang="tr-TR" sz="1400" dirty="0">
              <a:latin typeface="Arial Narrow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6" y="0"/>
            <a:ext cx="962025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84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58292" y="882485"/>
            <a:ext cx="6016729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 smtClean="0">
                <a:latin typeface="Arial" pitchFamily="34" charset="0"/>
                <a:cs typeface="Arial" pitchFamily="34" charset="0"/>
              </a:rPr>
              <a:t>OTHER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CORPORATE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VALUES OF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NET 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BORU</a:t>
            </a:r>
            <a:r>
              <a:rPr lang="tr-TR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(ARISING FROM BASIC VALUES)</a:t>
            </a:r>
          </a:p>
          <a:p>
            <a:endParaRPr lang="en-US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INTELLECTUAL ACCUMULATION - EXPERIENCE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tr-TR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Always Inform - Gain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Experience - Share Your Knowledge to Do More”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Make personnel comprehend that knowledge and experience is very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important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everybody can learn something from others and supporting them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with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trainings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LOYALTY : </a:t>
            </a:r>
            <a:endParaRPr lang="tr-TR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Inspire Sense of Belonging - Keep Team Spirit Alive"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Keep motivation of employees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hight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give responsibilities and authorities.</a:t>
            </a:r>
          </a:p>
          <a:p>
            <a:r>
              <a:rPr lang="en-US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CONFIDENCE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tr-TR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“Take Joint Action in order to Go Forward -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Improve</a:t>
            </a:r>
            <a:endParaRPr lang="tr-TR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Continuously!”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Be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Open to Communication - Be Honest - Be Clear and Neat</a:t>
            </a:r>
          </a:p>
          <a:p>
            <a:r>
              <a:rPr lang="en-US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COURAGE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tr-TR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Inspire the Sense: Don’t be Afraid, Do it!”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Take decisions, face and overcome challenges, take risk, solve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disagreements, be an example for others by giving value to differences.</a:t>
            </a:r>
          </a:p>
          <a:p>
            <a:r>
              <a:rPr lang="en-US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INNOVATIVE SPIRIT : </a:t>
            </a:r>
            <a:endParaRPr lang="tr-TR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Follow the Technology , Be Open to Innovations!”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Follow technological innovations, Improve the System, Use Innovations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to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d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ecrease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Costs and Increase Quality</a:t>
            </a:r>
          </a:p>
          <a:p>
            <a:endParaRPr lang="en-US" sz="1600" dirty="0"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Dikdörtgen 5"/>
          <p:cNvSpPr>
            <a:spLocks noChangeArrowheads="1"/>
          </p:cNvSpPr>
          <p:nvPr/>
        </p:nvSpPr>
        <p:spPr bwMode="auto">
          <a:xfrm>
            <a:off x="381000" y="7916576"/>
            <a:ext cx="34290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buClr>
                <a:srgbClr val="FF0000"/>
              </a:buClr>
              <a:buSzPct val="90000"/>
              <a:buFont typeface="Wingdings" pitchFamily="2" charset="2"/>
              <a:buNone/>
            </a:pPr>
            <a:r>
              <a:rPr lang="tr-TR" altLang="tr-TR" b="1" dirty="0">
                <a:solidFill>
                  <a:srgbClr val="FF0000"/>
                </a:solidFill>
                <a:latin typeface="Arial Narrow" pitchFamily="34" charset="0"/>
              </a:rPr>
              <a:t>BORA </a:t>
            </a:r>
            <a:r>
              <a:rPr lang="tr-TR" altLang="tr-TR" b="1" dirty="0" smtClean="0">
                <a:solidFill>
                  <a:srgbClr val="FF0000"/>
                </a:solidFill>
                <a:latin typeface="Arial Narrow" pitchFamily="34" charset="0"/>
              </a:rPr>
              <a:t>ŞAMAN -NET </a:t>
            </a:r>
            <a:r>
              <a:rPr lang="tr-TR" altLang="tr-TR" b="1" dirty="0">
                <a:solidFill>
                  <a:srgbClr val="FF0000"/>
                </a:solidFill>
                <a:latin typeface="Arial Narrow" pitchFamily="34" charset="0"/>
              </a:rPr>
              <a:t>BORU CEO</a:t>
            </a:r>
          </a:p>
        </p:txBody>
      </p:sp>
      <p:sp>
        <p:nvSpPr>
          <p:cNvPr id="6" name="Dikdörtgen 8"/>
          <p:cNvSpPr>
            <a:spLocks noChangeArrowheads="1"/>
          </p:cNvSpPr>
          <p:nvPr/>
        </p:nvSpPr>
        <p:spPr bwMode="auto">
          <a:xfrm>
            <a:off x="36616" y="8170492"/>
            <a:ext cx="67421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1" hangingPunct="1">
              <a:buClr>
                <a:srgbClr val="FF0000"/>
              </a:buClr>
              <a:buFont typeface="Wingdings" pitchFamily="2" charset="2"/>
              <a:buNone/>
            </a:pPr>
            <a:endParaRPr lang="tr-TR" altLang="tr-TR" sz="1200" dirty="0">
              <a:solidFill>
                <a:srgbClr val="000000"/>
              </a:solidFill>
              <a:latin typeface="Arial Narrow" pitchFamily="34" charset="0"/>
            </a:endParaRPr>
          </a:p>
          <a:p>
            <a:pPr algn="just" eaLnBrk="1" hangingPunct="1">
              <a:buClr>
                <a:srgbClr val="FF0000"/>
              </a:buClr>
              <a:buFont typeface="Wingdings" pitchFamily="2" charset="2"/>
              <a:buNone/>
            </a:pPr>
            <a:endParaRPr lang="tr-TR" altLang="tr-TR" sz="1200" dirty="0">
              <a:solidFill>
                <a:srgbClr val="000000"/>
              </a:solidFill>
              <a:latin typeface="Arial Narrow" pitchFamily="34" charset="0"/>
            </a:endParaRPr>
          </a:p>
          <a:p>
            <a:pPr algn="just" eaLnBrk="1" hangingPunct="1">
              <a:buClr>
                <a:srgbClr val="FF0000"/>
              </a:buClr>
              <a:buFont typeface="Wingdings" pitchFamily="2" charset="2"/>
              <a:buNone/>
            </a:pPr>
            <a:endParaRPr lang="tr-TR" altLang="tr-TR" sz="1100" b="1" dirty="0">
              <a:solidFill>
                <a:srgbClr val="000000"/>
              </a:solidFill>
              <a:latin typeface="Arial Narrow" pitchFamily="34" charset="0"/>
            </a:endParaRPr>
          </a:p>
          <a:p>
            <a:pPr algn="just" eaLnBrk="1" hangingPunct="1">
              <a:buClr>
                <a:srgbClr val="FF0000"/>
              </a:buClr>
              <a:buFont typeface="Wingdings" pitchFamily="2" charset="2"/>
              <a:buNone/>
            </a:pPr>
            <a:r>
              <a:rPr lang="tr-TR" altLang="tr-TR" sz="1100" b="1" dirty="0">
                <a:solidFill>
                  <a:srgbClr val="000000"/>
                </a:solidFill>
                <a:latin typeface="Arial Narrow" pitchFamily="34" charset="0"/>
              </a:rPr>
              <a:t>KÇPOL-13               REV.NO: </a:t>
            </a:r>
            <a:r>
              <a:rPr lang="tr-TR" altLang="tr-TR" sz="1100" b="1" dirty="0" smtClean="0">
                <a:solidFill>
                  <a:srgbClr val="000000"/>
                </a:solidFill>
                <a:latin typeface="Arial Narrow" pitchFamily="34" charset="0"/>
              </a:rPr>
              <a:t>1-02            </a:t>
            </a:r>
            <a:r>
              <a:rPr lang="tr-TR" altLang="tr-TR" sz="1100" b="1" dirty="0">
                <a:solidFill>
                  <a:srgbClr val="000000"/>
                </a:solidFill>
                <a:latin typeface="Arial Narrow" pitchFamily="34" charset="0"/>
              </a:rPr>
              <a:t>REV.TARİHİ: </a:t>
            </a:r>
            <a:r>
              <a:rPr lang="tr-TR" altLang="tr-TR" sz="1100" b="1" dirty="0" smtClean="0">
                <a:solidFill>
                  <a:srgbClr val="000000"/>
                </a:solidFill>
                <a:latin typeface="Arial Narrow" pitchFamily="34" charset="0"/>
              </a:rPr>
              <a:t>25.10.2017             </a:t>
            </a:r>
            <a:r>
              <a:rPr lang="tr-TR" altLang="tr-TR" sz="1100" b="1" dirty="0">
                <a:solidFill>
                  <a:srgbClr val="000000"/>
                </a:solidFill>
                <a:latin typeface="Arial Narrow" pitchFamily="34" charset="0"/>
              </a:rPr>
              <a:t>YAYIN TARİHİ: 07.03.2016</a:t>
            </a:r>
          </a:p>
          <a:p>
            <a:pPr eaLnBrk="1" hangingPunct="1">
              <a:buClr>
                <a:srgbClr val="FF0000"/>
              </a:buClr>
            </a:pPr>
            <a:endParaRPr lang="tr-TR" altLang="tr-TR" sz="1400" dirty="0">
              <a:latin typeface="Arial Narrow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6" y="0"/>
            <a:ext cx="962025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73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294</Words>
  <Application>Microsoft Office PowerPoint</Application>
  <PresentationFormat>Ekran Gösterisi (4:3)</PresentationFormat>
  <Paragraphs>52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Ofis Teması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bahar</dc:creator>
  <cp:lastModifiedBy>tuba</cp:lastModifiedBy>
  <cp:revision>11</cp:revision>
  <dcterms:created xsi:type="dcterms:W3CDTF">2020-10-27T10:42:52Z</dcterms:created>
  <dcterms:modified xsi:type="dcterms:W3CDTF">2021-03-04T13:14:13Z</dcterms:modified>
</cp:coreProperties>
</file>